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8" r:id="rId2"/>
    <p:sldId id="257" r:id="rId3"/>
    <p:sldId id="269" r:id="rId4"/>
    <p:sldId id="270" r:id="rId5"/>
    <p:sldId id="271" r:id="rId6"/>
    <p:sldId id="272" r:id="rId7"/>
  </p:sldIdLst>
  <p:sldSz cx="12192000" cy="6858000"/>
  <p:notesSz cx="12192000" cy="6858000"/>
  <p:custDataLst>
    <p:tags r:id="rId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howGuides="1">
      <p:cViewPr varScale="1">
        <p:scale>
          <a:sx n="106" d="100"/>
          <a:sy n="106" d="100"/>
        </p:scale>
        <p:origin x="792" y="176"/>
      </p:cViewPr>
      <p:guideLst>
        <p:guide orient="horz" pos="289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88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23DD-B2FB-4F7E-A141-558C8FD3EF9C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574-E1AC-49FA-B027-A51DFADB9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42900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3429000"/>
                </a:moveTo>
                <a:lnTo>
                  <a:pt x="12192000" y="3429000"/>
                </a:lnTo>
                <a:lnTo>
                  <a:pt x="12192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B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023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8770" y="250545"/>
            <a:ext cx="11554460" cy="6200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627"/>
            <a:ext cx="1395984" cy="1277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01279" y="468134"/>
            <a:ext cx="6063932" cy="3920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018776" y="132587"/>
            <a:ext cx="2122931" cy="1120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81683" y="1248155"/>
            <a:ext cx="4075429" cy="4914900"/>
          </a:xfrm>
          <a:custGeom>
            <a:avLst/>
            <a:gdLst/>
            <a:ahLst/>
            <a:cxnLst/>
            <a:rect l="l" t="t" r="r" b="b"/>
            <a:pathLst>
              <a:path w="4075429" h="4914900">
                <a:moveTo>
                  <a:pt x="0" y="0"/>
                </a:moveTo>
                <a:lnTo>
                  <a:pt x="4075176" y="0"/>
                </a:lnTo>
                <a:lnTo>
                  <a:pt x="4075176" y="4914900"/>
                </a:lnTo>
                <a:lnTo>
                  <a:pt x="0" y="4914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75080" y="1242060"/>
            <a:ext cx="4087495" cy="4927600"/>
          </a:xfrm>
          <a:custGeom>
            <a:avLst/>
            <a:gdLst/>
            <a:ahLst/>
            <a:cxnLst/>
            <a:rect l="l" t="t" r="r" b="b"/>
            <a:pathLst>
              <a:path w="4087495" h="4927600">
                <a:moveTo>
                  <a:pt x="4087495" y="4927600"/>
                </a:moveTo>
                <a:lnTo>
                  <a:pt x="0" y="4927600"/>
                </a:lnTo>
                <a:lnTo>
                  <a:pt x="0" y="0"/>
                </a:lnTo>
                <a:lnTo>
                  <a:pt x="4087495" y="0"/>
                </a:lnTo>
                <a:lnTo>
                  <a:pt x="4087495" y="6349"/>
                </a:lnTo>
                <a:lnTo>
                  <a:pt x="12700" y="6349"/>
                </a:lnTo>
                <a:lnTo>
                  <a:pt x="6350" y="12699"/>
                </a:lnTo>
                <a:lnTo>
                  <a:pt x="12700" y="12699"/>
                </a:lnTo>
                <a:lnTo>
                  <a:pt x="12700" y="4914900"/>
                </a:lnTo>
                <a:lnTo>
                  <a:pt x="6350" y="4914900"/>
                </a:lnTo>
                <a:lnTo>
                  <a:pt x="12700" y="4921250"/>
                </a:lnTo>
                <a:lnTo>
                  <a:pt x="4087495" y="4921250"/>
                </a:lnTo>
                <a:lnTo>
                  <a:pt x="4087495" y="4927600"/>
                </a:lnTo>
                <a:close/>
              </a:path>
              <a:path w="4087495" h="4927600">
                <a:moveTo>
                  <a:pt x="12700" y="12699"/>
                </a:moveTo>
                <a:lnTo>
                  <a:pt x="6350" y="12699"/>
                </a:lnTo>
                <a:lnTo>
                  <a:pt x="12700" y="6349"/>
                </a:lnTo>
                <a:lnTo>
                  <a:pt x="12700" y="12699"/>
                </a:lnTo>
                <a:close/>
              </a:path>
              <a:path w="4087495" h="4927600">
                <a:moveTo>
                  <a:pt x="4074795" y="12699"/>
                </a:moveTo>
                <a:lnTo>
                  <a:pt x="12700" y="12699"/>
                </a:lnTo>
                <a:lnTo>
                  <a:pt x="12700" y="6349"/>
                </a:lnTo>
                <a:lnTo>
                  <a:pt x="4074795" y="6349"/>
                </a:lnTo>
                <a:lnTo>
                  <a:pt x="4074795" y="12699"/>
                </a:lnTo>
                <a:close/>
              </a:path>
              <a:path w="4087495" h="4927600">
                <a:moveTo>
                  <a:pt x="4074795" y="4921250"/>
                </a:moveTo>
                <a:lnTo>
                  <a:pt x="4074795" y="6349"/>
                </a:lnTo>
                <a:lnTo>
                  <a:pt x="4081145" y="12699"/>
                </a:lnTo>
                <a:lnTo>
                  <a:pt x="4087495" y="12699"/>
                </a:lnTo>
                <a:lnTo>
                  <a:pt x="4087495" y="4914900"/>
                </a:lnTo>
                <a:lnTo>
                  <a:pt x="4081145" y="4914900"/>
                </a:lnTo>
                <a:lnTo>
                  <a:pt x="4074795" y="4921250"/>
                </a:lnTo>
                <a:close/>
              </a:path>
              <a:path w="4087495" h="4927600">
                <a:moveTo>
                  <a:pt x="4087495" y="12699"/>
                </a:moveTo>
                <a:lnTo>
                  <a:pt x="4081145" y="12699"/>
                </a:lnTo>
                <a:lnTo>
                  <a:pt x="4074795" y="6349"/>
                </a:lnTo>
                <a:lnTo>
                  <a:pt x="4087495" y="6349"/>
                </a:lnTo>
                <a:lnTo>
                  <a:pt x="4087495" y="12699"/>
                </a:lnTo>
                <a:close/>
              </a:path>
              <a:path w="4087495" h="4927600">
                <a:moveTo>
                  <a:pt x="12700" y="4921250"/>
                </a:moveTo>
                <a:lnTo>
                  <a:pt x="6350" y="4914900"/>
                </a:lnTo>
                <a:lnTo>
                  <a:pt x="12700" y="4914900"/>
                </a:lnTo>
                <a:lnTo>
                  <a:pt x="12700" y="4921250"/>
                </a:lnTo>
                <a:close/>
              </a:path>
              <a:path w="4087495" h="4927600">
                <a:moveTo>
                  <a:pt x="4074795" y="4921250"/>
                </a:moveTo>
                <a:lnTo>
                  <a:pt x="12700" y="4921250"/>
                </a:lnTo>
                <a:lnTo>
                  <a:pt x="12700" y="4914900"/>
                </a:lnTo>
                <a:lnTo>
                  <a:pt x="4074795" y="4914900"/>
                </a:lnTo>
                <a:lnTo>
                  <a:pt x="4074795" y="4921250"/>
                </a:lnTo>
                <a:close/>
              </a:path>
              <a:path w="4087495" h="4927600">
                <a:moveTo>
                  <a:pt x="4087495" y="4921250"/>
                </a:moveTo>
                <a:lnTo>
                  <a:pt x="4074795" y="4921250"/>
                </a:lnTo>
                <a:lnTo>
                  <a:pt x="4081145" y="4914900"/>
                </a:lnTo>
                <a:lnTo>
                  <a:pt x="4087495" y="4914900"/>
                </a:lnTo>
                <a:lnTo>
                  <a:pt x="4087495" y="492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0297" y="985380"/>
            <a:ext cx="7331404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755" y="2835909"/>
            <a:ext cx="11070488" cy="3373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5080"/>
            <a:ext cx="12192000" cy="6868160"/>
            <a:chOff x="0" y="-8"/>
            <a:chExt cx="19200" cy="10816"/>
          </a:xfrm>
        </p:grpSpPr>
        <p:sp>
          <p:nvSpPr>
            <p:cNvPr id="5" name="矩形 4"/>
            <p:cNvSpPr/>
            <p:nvPr/>
          </p:nvSpPr>
          <p:spPr>
            <a:xfrm>
              <a:off x="3964" y="8"/>
              <a:ext cx="15236" cy="10800"/>
            </a:xfrm>
            <a:prstGeom prst="rect">
              <a:avLst/>
            </a:prstGeom>
            <a:solidFill>
              <a:srgbClr val="B3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-8"/>
              <a:ext cx="3964" cy="10800"/>
            </a:xfrm>
            <a:prstGeom prst="rect">
              <a:avLst/>
            </a:prstGeom>
            <a:solidFill>
              <a:srgbClr val="023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7" name="任意多边形: 形状 6"/>
          <p:cNvSpPr/>
          <p:nvPr/>
        </p:nvSpPr>
        <p:spPr>
          <a:xfrm>
            <a:off x="1302706" y="956791"/>
            <a:ext cx="9845457" cy="5386192"/>
          </a:xfrm>
          <a:custGeom>
            <a:avLst/>
            <a:gdLst>
              <a:gd name="connsiteX0" fmla="*/ 0 w 9845457"/>
              <a:gd name="connsiteY0" fmla="*/ 0 h 5386192"/>
              <a:gd name="connsiteX1" fmla="*/ 9845457 w 9845457"/>
              <a:gd name="connsiteY1" fmla="*/ 0 h 5386192"/>
              <a:gd name="connsiteX2" fmla="*/ 9845457 w 9845457"/>
              <a:gd name="connsiteY2" fmla="*/ 5386192 h 5386192"/>
              <a:gd name="connsiteX3" fmla="*/ 0 w 9845457"/>
              <a:gd name="connsiteY3" fmla="*/ 5386192 h 5386192"/>
              <a:gd name="connsiteX4" fmla="*/ 0 w 9845457"/>
              <a:gd name="connsiteY4" fmla="*/ 4578769 h 5386192"/>
              <a:gd name="connsiteX5" fmla="*/ 25638 w 9845457"/>
              <a:gd name="connsiteY5" fmla="*/ 4578769 h 5386192"/>
              <a:gd name="connsiteX6" fmla="*/ 25638 w 9845457"/>
              <a:gd name="connsiteY6" fmla="*/ 5360554 h 5386192"/>
              <a:gd name="connsiteX7" fmla="*/ 9819819 w 9845457"/>
              <a:gd name="connsiteY7" fmla="*/ 5360554 h 5386192"/>
              <a:gd name="connsiteX8" fmla="*/ 9819819 w 9845457"/>
              <a:gd name="connsiteY8" fmla="*/ 25638 h 5386192"/>
              <a:gd name="connsiteX9" fmla="*/ 25638 w 9845457"/>
              <a:gd name="connsiteY9" fmla="*/ 25638 h 5386192"/>
              <a:gd name="connsiteX10" fmla="*/ 25638 w 9845457"/>
              <a:gd name="connsiteY10" fmla="*/ 892831 h 5386192"/>
              <a:gd name="connsiteX11" fmla="*/ 0 w 9845457"/>
              <a:gd name="connsiteY11" fmla="*/ 892831 h 538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45457" h="5386192">
                <a:moveTo>
                  <a:pt x="0" y="0"/>
                </a:moveTo>
                <a:lnTo>
                  <a:pt x="9845457" y="0"/>
                </a:lnTo>
                <a:lnTo>
                  <a:pt x="9845457" y="5386192"/>
                </a:lnTo>
                <a:lnTo>
                  <a:pt x="0" y="5386192"/>
                </a:lnTo>
                <a:lnTo>
                  <a:pt x="0" y="4578769"/>
                </a:lnTo>
                <a:lnTo>
                  <a:pt x="25638" y="4578769"/>
                </a:lnTo>
                <a:lnTo>
                  <a:pt x="25638" y="5360554"/>
                </a:lnTo>
                <a:lnTo>
                  <a:pt x="9819819" y="5360554"/>
                </a:lnTo>
                <a:lnTo>
                  <a:pt x="9819819" y="25638"/>
                </a:lnTo>
                <a:lnTo>
                  <a:pt x="25638" y="25638"/>
                </a:lnTo>
                <a:lnTo>
                  <a:pt x="25638" y="892831"/>
                </a:lnTo>
                <a:lnTo>
                  <a:pt x="0" y="892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855" y="1796415"/>
            <a:ext cx="1071562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苏州科技城外国语学校</a:t>
            </a:r>
            <a:endParaRPr kumimoji="0" lang="en-US" altLang="zh-CN" sz="6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首届</a:t>
            </a:r>
            <a:r>
              <a:rPr kumimoji="0" lang="en-US" altLang="zh-CN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伦华杯</a:t>
            </a:r>
            <a:r>
              <a:rPr kumimoji="0" lang="en-US" altLang="zh-CN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英语风采大赛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28752" y="3821731"/>
            <a:ext cx="6839211" cy="351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38200" y="3886200"/>
            <a:ext cx="88773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charset="0"/>
                <a:ea typeface="Tahoma" panose="020B0604030504040204" pitchFamily="34" charset="0"/>
                <a:cs typeface="Tekton Pro" panose="020F0603020208020904" charset="0"/>
              </a:rPr>
              <a:t>The First "Lunhua Cup" English Talent Competition of SSFLS</a:t>
            </a:r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27500" t="18889" r="37083" b="139"/>
          <a:stretch>
            <a:fillRect/>
          </a:stretch>
        </p:blipFill>
        <p:spPr>
          <a:xfrm>
            <a:off x="10896600" y="3641725"/>
            <a:ext cx="1341755" cy="3068955"/>
          </a:xfrm>
          <a:prstGeom prst="rect">
            <a:avLst/>
          </a:prstGeom>
        </p:spPr>
      </p:pic>
      <p:pic>
        <p:nvPicPr>
          <p:cNvPr id="3" name="图片 2" descr="QQ图片202112151729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724400"/>
            <a:ext cx="3271520" cy="1062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mera.wav"/>
          </p:stSnd>
        </p:sndAc>
      </p:transition>
    </mc:Choice>
    <mc:Fallback xmlns="">
      <p:transition spd="slow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43600" y="1315085"/>
            <a:ext cx="405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邵羽菲 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Sophia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5000" y="1330325"/>
            <a:ext cx="2057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11C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34000" y="2205355"/>
            <a:ext cx="6332220" cy="2245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Honors: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1. </a:t>
            </a:r>
            <a:r>
              <a:rPr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Junior Science Olympiad of Canada </a:t>
            </a:r>
            <a:r>
              <a:rPr lang="zh-CN"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全球金奖</a:t>
            </a:r>
            <a:endParaRPr sz="2000" b="1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  <a:p>
            <a:pPr algn="l"/>
            <a:r>
              <a:rPr lang="en-US"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2. AMC 12 Certificate of Distinction：全球排名前5%</a:t>
            </a:r>
            <a:r>
              <a:rPr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</a:t>
            </a:r>
          </a:p>
          <a:p>
            <a:pPr algn="l"/>
            <a:r>
              <a:rPr lang="en-US"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3. </a:t>
            </a:r>
            <a:r>
              <a:rPr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IPC 英国物理思维挑战赛 全球银奖</a:t>
            </a:r>
          </a:p>
          <a:p>
            <a:pPr algn="l"/>
            <a:r>
              <a:rPr lang="en-US"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4.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ASOP 澳大利亚物理测评 全球银奖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  <a:p>
            <a:pPr algn="l"/>
            <a:r>
              <a:rPr lang="en-US"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5.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BPHO 英国奥林匹克物理竞赛全球铜奖</a:t>
            </a:r>
          </a:p>
          <a:p>
            <a:pPr algn="l"/>
            <a:r>
              <a:rPr lang="en-US"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6.</a:t>
            </a:r>
            <a:r>
              <a:rPr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雅思总分7.5 听力阅读8.5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57800" y="4724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No pain, no gain.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57800" y="5486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向靖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Sara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073741825" name="officeArt object" descr="图像"/>
          <p:cNvPicPr>
            <a:picLocks noChangeAspect="1"/>
          </p:cNvPicPr>
          <p:nvPr/>
        </p:nvPicPr>
        <p:blipFill>
          <a:blip r:embed="rId6"/>
          <a:srcRect t="1410" b="1397"/>
          <a:stretch>
            <a:fillRect/>
          </a:stretch>
        </p:blipFill>
        <p:spPr>
          <a:xfrm>
            <a:off x="1064260" y="1298575"/>
            <a:ext cx="3817620" cy="494792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405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苗瀚文 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Steven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95210" y="2047946"/>
            <a:ext cx="2057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11C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800" y="2819400"/>
            <a:ext cx="633222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Honors:</a:t>
            </a:r>
          </a:p>
          <a:p>
            <a:pPr marL="457200" indent="-457200" algn="l">
              <a:buAutoNum type="arabicPeriod"/>
            </a:pP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IGCSE ESL A*</a:t>
            </a:r>
          </a:p>
          <a:p>
            <a:pPr marL="457200" indent="-457200" algn="l">
              <a:buAutoNum type="arabicPeriod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希望之星苏州选区特等奖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NSDA Suzhou Regional Championship 4</a:t>
            </a:r>
            <a:r>
              <a:rPr lang="en-US" altLang="zh-CN" b="1" baseline="30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th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 place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453" y="1347470"/>
            <a:ext cx="3255643" cy="488251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57800" y="4724400"/>
            <a:ext cx="63322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The most courageous act is still to think for yourself. Aloud.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57800" y="5486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    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Jennifer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刘红芳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华文琥珀" pitchFamily="2" charset="-122"/>
                <a:cs typeface="Aharoni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itchFamily="34" charset="-122"/>
                <a:ea typeface="思源黑体 CN Light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itchFamily="34" charset="-122"/>
                <a:ea typeface="思源黑体 CN Light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itchFamily="34" charset="-122"/>
                <a:ea typeface="思源黑体 CN Light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405257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charset="-122"/>
                <a:ea typeface="华文楷体" charset="-122"/>
              </a:rPr>
              <a:t>王语萱 </a:t>
            </a:r>
            <a:r>
              <a:rPr lang="en-US" altLang="zh-CN" sz="4400" b="1" dirty="0">
                <a:solidFill>
                  <a:srgbClr val="002060"/>
                </a:solidFill>
                <a:latin typeface="华文楷体" charset="-122"/>
                <a:ea typeface="华文楷体" charset="-122"/>
              </a:rPr>
              <a:t>Winnie </a:t>
            </a:r>
            <a:endParaRPr lang="zh-CN" altLang="en-US" sz="4400" b="1" dirty="0">
              <a:solidFill>
                <a:srgbClr val="002060"/>
              </a:solidFill>
              <a:latin typeface="华文楷体" charset="-122"/>
              <a:ea typeface="华文楷体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2083435"/>
            <a:ext cx="2057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charset="-122"/>
                <a:ea typeface="华文楷体" charset="-122"/>
              </a:rPr>
              <a:t>10E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57800" y="2819400"/>
            <a:ext cx="6332220" cy="701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itchFamily="34" charset="0"/>
                <a:ea typeface="华文楷体" charset="-122"/>
                <a:cs typeface="Tahoma" pitchFamily="34" charset="0"/>
              </a:rPr>
              <a:t>Honors: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itchFamily="34" charset="0"/>
                <a:ea typeface="华文楷体" charset="-122"/>
                <a:cs typeface="Tahoma" pitchFamily="34" charset="0"/>
              </a:rPr>
              <a:t>There will be later ୧(๑•̀⌄•́ ๑)૭</a:t>
            </a:r>
          </a:p>
        </p:txBody>
      </p:sp>
      <p:pic>
        <p:nvPicPr>
          <p:cNvPr id="15" name="图片 14" descr="/private/var/mobile/Containers/Data/Application/EF92BAED-9140-4CAC-A3DD-7AB426F72024/tmp/insert_image_tmp_dir/2023-05-19 14:15:30.811000.png2023-05-19 14:15:30.8110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5088" y="1347470"/>
            <a:ext cx="3254375" cy="488251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57800" y="4724400"/>
            <a:ext cx="633222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itchFamily="34" charset="0"/>
                <a:ea typeface="华文楷体" charset="-122"/>
                <a:cs typeface="Tahoma" pitchFamily="34" charset="0"/>
              </a:rPr>
              <a:t>Motto: It is the first step that costs troublesome.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57800" y="5486400"/>
            <a:ext cx="633222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itchFamily="34" charset="0"/>
                <a:ea typeface="华文楷体" charset="-122"/>
                <a:cs typeface="Tahoma" pitchFamily="34" charset="0"/>
              </a:rPr>
              <a:t>Tutor: 刘红芳 Jennifer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405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虞恩睿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Roy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2083435"/>
            <a:ext cx="2057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11B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57800" y="2819400"/>
            <a:ext cx="6332220" cy="1322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Honors:</a:t>
            </a:r>
          </a:p>
          <a:p>
            <a:pPr algn="l"/>
            <a:endParaRPr lang="en-US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2022-2023 WSDA Original Oratory High School Division Break List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57800" y="4495800"/>
            <a:ext cx="6332220" cy="706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A man without dreams is no different than salted fish. 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57800" y="5486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Yu Jiangyao  Sally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40" y="1315085"/>
            <a:ext cx="3619500" cy="489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167549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405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徐子研 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Timmy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208343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Pre10B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448935" y="3566161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 Stay hungry, stay foolish.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448935" y="4430713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张丽娜 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Lydia.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D39650-6521-0E5E-F411-16A2184574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92" t="6666"/>
          <a:stretch/>
        </p:blipFill>
        <p:spPr>
          <a:xfrm>
            <a:off x="1066800" y="1365340"/>
            <a:ext cx="3744685" cy="4814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25dfe24-72b1-422e-b8cf-5dd24322de0c"/>
  <p:tag name="COMMONDATA" val="eyJoZGlkIjoiM2NmMjAwODViZjcwNjkzODU0NmMzYWExM2JjNWQ3OD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Macintosh PowerPoint</Application>
  <PresentationFormat>宽屏</PresentationFormat>
  <Paragraphs>60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等线</vt:lpstr>
      <vt:lpstr>华文楷体</vt:lpstr>
      <vt:lpstr>华文新魏</vt:lpstr>
      <vt:lpstr>思源黑体 CN Light</vt:lpstr>
      <vt:lpstr>微软雅黑</vt:lpstr>
      <vt:lpstr>Aharoni</vt:lpstr>
      <vt:lpstr>Calibri</vt:lpstr>
      <vt:lpstr>Tahoma</vt:lpstr>
      <vt:lpstr>Tekton Pro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张 依 宸 Coco  Class 3 Grade 2  英语获奖荣誉</dc:title>
  <dc:creator/>
  <cp:lastModifiedBy>Microsoft Office User</cp:lastModifiedBy>
  <cp:revision>11</cp:revision>
  <dcterms:created xsi:type="dcterms:W3CDTF">2023-05-19T06:27:57Z</dcterms:created>
  <dcterms:modified xsi:type="dcterms:W3CDTF">2023-05-25T02:42:50Z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2021-05-27T00:00:00Z</vt:filetime>
  </property>
  <property fmtid="{D5CDD505-2E9C-101B-9397-08002B2CF9AE}" pid="3" name="Creator">
    <vt:lpwstr>WPS 演示</vt:lpwstr>
  </property>
  <property fmtid="{D5CDD505-2E9C-101B-9397-08002B2CF9AE}" pid="4" name="LastSaved">
    <vt:filetime>2021-05-27T00:00:00Z</vt:filetime>
  </property>
  <property fmtid="{D5CDD505-2E9C-101B-9397-08002B2CF9AE}" pid="5" name="ICV">
    <vt:lpwstr>2999E2F7CEB005BFED166764788FEAEA_43</vt:lpwstr>
  </property>
  <property fmtid="{D5CDD505-2E9C-101B-9397-08002B2CF9AE}" pid="6" name="KSOProductBuildVer">
    <vt:lpwstr>2052-5.4.0.7913</vt:lpwstr>
  </property>
</Properties>
</file>