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69" r:id="rId4"/>
    <p:sldId id="270" r:id="rId5"/>
    <p:sldId id="271" r:id="rId6"/>
    <p:sldId id="272" r:id="rId7"/>
  </p:sldIdLst>
  <p:sldSz cx="12192000" cy="6858000"/>
  <p:notesSz cx="12192000" cy="6858000"/>
  <p:custDataLst>
    <p:tags r:id="rId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594" y="108"/>
      </p:cViewPr>
      <p:guideLst>
        <p:guide orient="horz" pos="289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23DD-B2FB-4F7E-A141-558C8FD3EF9C}" type="datetimeFigureOut">
              <a:rPr lang="zh-CN" altLang="en-US" smtClean="0"/>
              <a:t>2023/5/18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D574-E1AC-49FA-B027-A51DFADB9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42900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3429000"/>
                </a:moveTo>
                <a:lnTo>
                  <a:pt x="12192000" y="3429000"/>
                </a:lnTo>
                <a:lnTo>
                  <a:pt x="12192000" y="0"/>
                </a:lnTo>
                <a:lnTo>
                  <a:pt x="0" y="0"/>
                </a:lnTo>
                <a:lnTo>
                  <a:pt x="0" y="3429000"/>
                </a:lnTo>
                <a:close/>
              </a:path>
            </a:pathLst>
          </a:custGeom>
          <a:solidFill>
            <a:srgbClr val="B303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92000" cy="3429000"/>
          </a:xfrm>
          <a:custGeom>
            <a:avLst/>
            <a:gdLst/>
            <a:ahLst/>
            <a:cxnLst/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02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18770" y="250545"/>
            <a:ext cx="11554460" cy="620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627"/>
            <a:ext cx="1395984" cy="12771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501279" y="468134"/>
            <a:ext cx="6063932" cy="3920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018776" y="132587"/>
            <a:ext cx="2122931" cy="11201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281683" y="1248155"/>
            <a:ext cx="4075429" cy="4914900"/>
          </a:xfrm>
          <a:custGeom>
            <a:avLst/>
            <a:gdLst/>
            <a:ahLst/>
            <a:cxnLst/>
            <a:rect l="l" t="t" r="r" b="b"/>
            <a:pathLst>
              <a:path w="4075429" h="4914900">
                <a:moveTo>
                  <a:pt x="0" y="0"/>
                </a:moveTo>
                <a:lnTo>
                  <a:pt x="4075176" y="0"/>
                </a:lnTo>
                <a:lnTo>
                  <a:pt x="4075176" y="4914900"/>
                </a:lnTo>
                <a:lnTo>
                  <a:pt x="0" y="4914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75080" y="1242060"/>
            <a:ext cx="4087495" cy="4927600"/>
          </a:xfrm>
          <a:custGeom>
            <a:avLst/>
            <a:gdLst/>
            <a:ahLst/>
            <a:cxnLst/>
            <a:rect l="l" t="t" r="r" b="b"/>
            <a:pathLst>
              <a:path w="4087495" h="4927600">
                <a:moveTo>
                  <a:pt x="4087495" y="4927600"/>
                </a:moveTo>
                <a:lnTo>
                  <a:pt x="0" y="4927600"/>
                </a:lnTo>
                <a:lnTo>
                  <a:pt x="0" y="0"/>
                </a:lnTo>
                <a:lnTo>
                  <a:pt x="4087495" y="0"/>
                </a:lnTo>
                <a:lnTo>
                  <a:pt x="4087495" y="6349"/>
                </a:lnTo>
                <a:lnTo>
                  <a:pt x="12700" y="6349"/>
                </a:lnTo>
                <a:lnTo>
                  <a:pt x="6350" y="12699"/>
                </a:lnTo>
                <a:lnTo>
                  <a:pt x="12700" y="12699"/>
                </a:lnTo>
                <a:lnTo>
                  <a:pt x="12700" y="4914900"/>
                </a:lnTo>
                <a:lnTo>
                  <a:pt x="6350" y="4914900"/>
                </a:lnTo>
                <a:lnTo>
                  <a:pt x="12700" y="4921250"/>
                </a:lnTo>
                <a:lnTo>
                  <a:pt x="4087495" y="4921250"/>
                </a:lnTo>
                <a:lnTo>
                  <a:pt x="4087495" y="4927600"/>
                </a:lnTo>
                <a:close/>
              </a:path>
              <a:path w="4087495" h="4927600">
                <a:moveTo>
                  <a:pt x="12700" y="12699"/>
                </a:moveTo>
                <a:lnTo>
                  <a:pt x="6350" y="12699"/>
                </a:lnTo>
                <a:lnTo>
                  <a:pt x="12700" y="6349"/>
                </a:lnTo>
                <a:lnTo>
                  <a:pt x="12700" y="12699"/>
                </a:lnTo>
                <a:close/>
              </a:path>
              <a:path w="4087495" h="4927600">
                <a:moveTo>
                  <a:pt x="4074795" y="12699"/>
                </a:moveTo>
                <a:lnTo>
                  <a:pt x="12700" y="12699"/>
                </a:lnTo>
                <a:lnTo>
                  <a:pt x="12700" y="6349"/>
                </a:lnTo>
                <a:lnTo>
                  <a:pt x="4074795" y="6349"/>
                </a:lnTo>
                <a:lnTo>
                  <a:pt x="4074795" y="12699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4074795" y="6349"/>
                </a:lnTo>
                <a:lnTo>
                  <a:pt x="4081145" y="12699"/>
                </a:lnTo>
                <a:lnTo>
                  <a:pt x="4087495" y="12699"/>
                </a:lnTo>
                <a:lnTo>
                  <a:pt x="4087495" y="4914900"/>
                </a:lnTo>
                <a:lnTo>
                  <a:pt x="408114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12699"/>
                </a:moveTo>
                <a:lnTo>
                  <a:pt x="4081145" y="12699"/>
                </a:lnTo>
                <a:lnTo>
                  <a:pt x="4074795" y="6349"/>
                </a:lnTo>
                <a:lnTo>
                  <a:pt x="4087495" y="6349"/>
                </a:lnTo>
                <a:lnTo>
                  <a:pt x="4087495" y="12699"/>
                </a:lnTo>
                <a:close/>
              </a:path>
              <a:path w="4087495" h="4927600">
                <a:moveTo>
                  <a:pt x="12700" y="4921250"/>
                </a:moveTo>
                <a:lnTo>
                  <a:pt x="6350" y="4914900"/>
                </a:lnTo>
                <a:lnTo>
                  <a:pt x="12700" y="4914900"/>
                </a:lnTo>
                <a:lnTo>
                  <a:pt x="12700" y="4921250"/>
                </a:lnTo>
                <a:close/>
              </a:path>
              <a:path w="4087495" h="4927600">
                <a:moveTo>
                  <a:pt x="4074795" y="4921250"/>
                </a:moveTo>
                <a:lnTo>
                  <a:pt x="12700" y="4921250"/>
                </a:lnTo>
                <a:lnTo>
                  <a:pt x="12700" y="4914900"/>
                </a:lnTo>
                <a:lnTo>
                  <a:pt x="4074795" y="4914900"/>
                </a:lnTo>
                <a:lnTo>
                  <a:pt x="4074795" y="4921250"/>
                </a:lnTo>
                <a:close/>
              </a:path>
              <a:path w="4087495" h="4927600">
                <a:moveTo>
                  <a:pt x="4087495" y="4921250"/>
                </a:moveTo>
                <a:lnTo>
                  <a:pt x="4074795" y="4921250"/>
                </a:lnTo>
                <a:lnTo>
                  <a:pt x="4081145" y="4914900"/>
                </a:lnTo>
                <a:lnTo>
                  <a:pt x="4087495" y="4914900"/>
                </a:lnTo>
                <a:lnTo>
                  <a:pt x="4087495" y="49212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0297" y="985380"/>
            <a:ext cx="7331404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755" y="2835909"/>
            <a:ext cx="11070488" cy="3373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1F5F"/>
                </a:solidFill>
                <a:latin typeface="华文楷体" panose="02010600040101010101" charset="-122"/>
                <a:cs typeface="华文楷体" panose="02010600040101010101" charset="-122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5080"/>
            <a:ext cx="12192000" cy="6868160"/>
            <a:chOff x="0" y="-8"/>
            <a:chExt cx="19200" cy="10816"/>
          </a:xfrm>
        </p:grpSpPr>
        <p:sp>
          <p:nvSpPr>
            <p:cNvPr id="5" name="矩形 4"/>
            <p:cNvSpPr/>
            <p:nvPr/>
          </p:nvSpPr>
          <p:spPr>
            <a:xfrm>
              <a:off x="3964" y="8"/>
              <a:ext cx="15236" cy="10800"/>
            </a:xfrm>
            <a:prstGeom prst="rect">
              <a:avLst/>
            </a:prstGeom>
            <a:solidFill>
              <a:srgbClr val="B3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-8"/>
              <a:ext cx="3964" cy="10800"/>
            </a:xfrm>
            <a:prstGeom prst="rect">
              <a:avLst/>
            </a:prstGeom>
            <a:solidFill>
              <a:srgbClr val="023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1302706" y="956791"/>
            <a:ext cx="9845457" cy="5386192"/>
          </a:xfrm>
          <a:custGeom>
            <a:avLst/>
            <a:gdLst>
              <a:gd name="connsiteX0" fmla="*/ 0 w 9845457"/>
              <a:gd name="connsiteY0" fmla="*/ 0 h 5386192"/>
              <a:gd name="connsiteX1" fmla="*/ 9845457 w 9845457"/>
              <a:gd name="connsiteY1" fmla="*/ 0 h 5386192"/>
              <a:gd name="connsiteX2" fmla="*/ 9845457 w 9845457"/>
              <a:gd name="connsiteY2" fmla="*/ 5386192 h 5386192"/>
              <a:gd name="connsiteX3" fmla="*/ 0 w 9845457"/>
              <a:gd name="connsiteY3" fmla="*/ 5386192 h 5386192"/>
              <a:gd name="connsiteX4" fmla="*/ 0 w 9845457"/>
              <a:gd name="connsiteY4" fmla="*/ 4578769 h 5386192"/>
              <a:gd name="connsiteX5" fmla="*/ 25638 w 9845457"/>
              <a:gd name="connsiteY5" fmla="*/ 4578769 h 5386192"/>
              <a:gd name="connsiteX6" fmla="*/ 25638 w 9845457"/>
              <a:gd name="connsiteY6" fmla="*/ 5360554 h 5386192"/>
              <a:gd name="connsiteX7" fmla="*/ 9819819 w 9845457"/>
              <a:gd name="connsiteY7" fmla="*/ 5360554 h 5386192"/>
              <a:gd name="connsiteX8" fmla="*/ 9819819 w 9845457"/>
              <a:gd name="connsiteY8" fmla="*/ 25638 h 5386192"/>
              <a:gd name="connsiteX9" fmla="*/ 25638 w 9845457"/>
              <a:gd name="connsiteY9" fmla="*/ 25638 h 5386192"/>
              <a:gd name="connsiteX10" fmla="*/ 25638 w 9845457"/>
              <a:gd name="connsiteY10" fmla="*/ 892831 h 5386192"/>
              <a:gd name="connsiteX11" fmla="*/ 0 w 9845457"/>
              <a:gd name="connsiteY11" fmla="*/ 892831 h 538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45457" h="5386192">
                <a:moveTo>
                  <a:pt x="0" y="0"/>
                </a:moveTo>
                <a:lnTo>
                  <a:pt x="9845457" y="0"/>
                </a:lnTo>
                <a:lnTo>
                  <a:pt x="9845457" y="5386192"/>
                </a:lnTo>
                <a:lnTo>
                  <a:pt x="0" y="5386192"/>
                </a:lnTo>
                <a:lnTo>
                  <a:pt x="0" y="4578769"/>
                </a:lnTo>
                <a:lnTo>
                  <a:pt x="25638" y="4578769"/>
                </a:lnTo>
                <a:lnTo>
                  <a:pt x="25638" y="5360554"/>
                </a:lnTo>
                <a:lnTo>
                  <a:pt x="9819819" y="5360554"/>
                </a:lnTo>
                <a:lnTo>
                  <a:pt x="9819819" y="25638"/>
                </a:lnTo>
                <a:lnTo>
                  <a:pt x="25638" y="25638"/>
                </a:lnTo>
                <a:lnTo>
                  <a:pt x="25638" y="892831"/>
                </a:lnTo>
                <a:lnTo>
                  <a:pt x="0" y="8928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855" y="1796415"/>
            <a:ext cx="10715625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苏州科技城外国语学校</a:t>
            </a:r>
            <a:endParaRPr kumimoji="0" lang="en-US" altLang="zh-CN" sz="6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首届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“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伦华杯</a:t>
            </a:r>
            <a:r>
              <a:rPr kumimoji="0" lang="en-US" altLang="zh-CN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”</a:t>
            </a:r>
            <a:r>
              <a:rPr kumimoji="0" lang="zh-CN" altLang="en-US" sz="6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英语风采大赛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928752" y="3821731"/>
            <a:ext cx="6839211" cy="351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838200" y="3886200"/>
            <a:ext cx="88773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charset="0"/>
                <a:ea typeface="Tahoma" panose="020B0604030504040204" pitchFamily="34" charset="0"/>
                <a:cs typeface="Tekton Pro" panose="020F0603020208020904" charset="0"/>
              </a:rPr>
              <a:t>The First "Lunhua Cup" English Talent Competition of SSFLS</a:t>
            </a: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27500" t="18889" r="37083" b="139"/>
          <a:stretch>
            <a:fillRect/>
          </a:stretch>
        </p:blipFill>
        <p:spPr>
          <a:xfrm>
            <a:off x="10896600" y="3641725"/>
            <a:ext cx="1341755" cy="3068955"/>
          </a:xfrm>
          <a:prstGeom prst="rect">
            <a:avLst/>
          </a:prstGeom>
        </p:spPr>
      </p:pic>
      <p:pic>
        <p:nvPicPr>
          <p:cNvPr id="3" name="图片 2" descr="QQ图片202112151729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724400"/>
            <a:ext cx="3271520" cy="1062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amera.wav"/>
          </p:stSnd>
        </p:sndAc>
      </p:transition>
    </mc:Choice>
    <mc:Fallback xmlns="">
      <p:transition spd="slow"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0360" y="350520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陈珝堂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 Kane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7260" y="2083435"/>
            <a:ext cx="1704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K2D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2743200"/>
            <a:ext cx="6452235" cy="18148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</a:t>
            </a:r>
            <a:r>
              <a:rPr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Gold Prize owner for 2023 Aesthetic Education Chinese Speech International Language Arts Conference.</a:t>
            </a:r>
          </a:p>
          <a:p>
            <a:pPr algn="l"/>
            <a:r>
              <a:rPr lang="en-US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</a:t>
            </a:r>
            <a:r>
              <a:rPr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Third Prize owner of the 2022 China Youth Concern Committee Health and Physical Culture Development Center Outlook Superstars Culture and Arts Awards. </a:t>
            </a:r>
            <a:r>
              <a:rPr sz="2000" b="1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Practice makes perfect.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 Jordan&amp;Nikki</a:t>
            </a:r>
            <a:r>
              <a:rPr lang="zh-CN" altLang="en-US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周炜炜</a:t>
            </a:r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705" y="1329055"/>
            <a:ext cx="4053205" cy="4915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5380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王竣祺 </a:t>
            </a:r>
            <a:r>
              <a:rPr lang="en-US" altLang="zh-CN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George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7228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   K2E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97170" y="3638937"/>
            <a:ext cx="633222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Whatever you do, do it a hundred percent.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325473" y="4786482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 Dom&amp;Bella</a:t>
            </a:r>
            <a:r>
              <a:rPr lang="zh-CN" altLang="zh-C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刘彤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.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03" y="1315085"/>
            <a:ext cx="4058167" cy="494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4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1319255" y="1163717"/>
            <a:ext cx="3520862" cy="52100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王策</a:t>
            </a:r>
            <a:r>
              <a:rPr lang="en-US" altLang="zh-CN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Xavier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4400" b="1" dirty="0" smtClean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K3A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3851" y="3669666"/>
            <a:ext cx="6332220" cy="706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The general is on his way, not after the rabbit.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79571" y="5232718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Tati&amp;Fimiy</a:t>
            </a:r>
            <a:r>
              <a:rPr lang="zh-CN" alt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  <a:sym typeface="+mn-ea"/>
              </a:rPr>
              <a:t>李涵霏</a:t>
            </a:r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76" y="1184752"/>
            <a:ext cx="3409524" cy="516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82345" y="1315085"/>
            <a:ext cx="373062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096000" y="1259205"/>
            <a:ext cx="4298950" cy="8699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王景弘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  <a:sym typeface="+mn-ea"/>
              </a:rPr>
              <a:t>Hubble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algn="l"/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86600" y="194754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K3B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57800" y="2819400"/>
            <a:ext cx="6332220" cy="1630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1.Gold Prize owner of preschool group in Suzhou of “Aesthetic Education Chinese Speach” English competition. </a:t>
            </a:r>
          </a:p>
          <a:p>
            <a:pPr algn="l"/>
            <a:endParaRPr lang="en-US" altLang="zh-CN" sz="2000" b="1" dirty="0">
              <a:solidFill>
                <a:srgbClr val="002060"/>
              </a:solidFill>
              <a:latin typeface="Tahoma" panose="020B0604030504040204" pitchFamily="34" charset="0"/>
              <a:ea typeface="华文楷体" panose="02010600040101010101" charset="-122"/>
              <a:cs typeface="Tahoma" panose="020B060403050404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4724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Work hard, play harder.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486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</a:t>
            </a:r>
            <a:r>
              <a:rPr lang="en-US" altLang="zh-CN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Ari&amp;Emma</a:t>
            </a:r>
            <a:r>
              <a:rPr lang="zh-CN" altLang="en-US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俞梦婕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570" y="1338580"/>
            <a:ext cx="3472180" cy="486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997201"/>
            <a:ext cx="12192000" cy="3860800"/>
          </a:xfrm>
          <a:prstGeom prst="rect">
            <a:avLst/>
          </a:prstGeom>
          <a:solidFill>
            <a:srgbClr val="B3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1"/>
            <a:ext cx="12192000" cy="3429000"/>
          </a:xfrm>
          <a:prstGeom prst="rect">
            <a:avLst/>
          </a:prstGeom>
          <a:solidFill>
            <a:srgbClr val="023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5120" y="330835"/>
            <a:ext cx="11511280" cy="6156960"/>
          </a:xfrm>
          <a:prstGeom prst="rect">
            <a:avLst/>
          </a:prstGeom>
          <a:solidFill>
            <a:schemeClr val="bg1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33400" y="457200"/>
            <a:ext cx="7153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华文琥珀" panose="02010800040101010101" pitchFamily="2" charset="-122"/>
                <a:cs typeface="Aharoni" panose="02010803020104030203" pitchFamily="2" charset="-79"/>
              </a:rPr>
              <a:t>CONTESTANTS OF THE EVENT</a:t>
            </a:r>
          </a:p>
        </p:txBody>
      </p:sp>
      <p:sp>
        <p:nvSpPr>
          <p:cNvPr id="3" name="矩形 2"/>
          <p:cNvSpPr/>
          <p:nvPr/>
        </p:nvSpPr>
        <p:spPr>
          <a:xfrm>
            <a:off x="935990" y="1315085"/>
            <a:ext cx="4074795" cy="49149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20240" y="2715895"/>
            <a:ext cx="210629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选手照片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建议：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正装或校服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48400" y="1315085"/>
            <a:ext cx="40525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周梓悠 </a:t>
            </a:r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Yoyo 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34200" y="2083435"/>
            <a:ext cx="20574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 b="1" dirty="0">
                <a:solidFill>
                  <a:srgbClr val="002060"/>
                </a:solidFill>
                <a:latin typeface="华文楷体" panose="02010600040101010101" charset="-122"/>
                <a:ea typeface="华文楷体" panose="02010600040101010101" charset="-122"/>
              </a:rPr>
              <a:t> K3E</a:t>
            </a:r>
            <a:endParaRPr lang="zh-CN" altLang="en-US" sz="4400" b="1" dirty="0">
              <a:solidFill>
                <a:srgbClr val="002060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17795" y="2819400"/>
            <a:ext cx="6372225" cy="2064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Honors:</a:t>
            </a:r>
          </a:p>
          <a:p>
            <a:pPr algn="l"/>
            <a:r>
              <a:rPr lang="en-US" altLang="zh-CN" sz="14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1.Super Gold Prize in the Kindergarten Group at 2023 Aesthetic Education Chinese Speech · International Language Arts Conference, Suzhou</a:t>
            </a:r>
          </a:p>
          <a:p>
            <a:pPr algn="l"/>
            <a:r>
              <a:rPr lang="en-US" altLang="zh-CN" sz="14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2. Grand Prize in the Kindergarten Group at 2023 Outlook Superstars Young People’s Culture Awards, Suzhou</a:t>
            </a:r>
          </a:p>
          <a:p>
            <a:pPr algn="l"/>
            <a:r>
              <a:rPr lang="en-US" altLang="zh-CN" sz="14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3. Third Prize in the Kindergarten Group at the 5th Suzhou Primary and Secondary School Pottery Education Teaching Achievement Exhibition</a:t>
            </a: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57800" y="510540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Motto: Be curious, be creative, be kind. </a:t>
            </a: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5257800" y="5746750"/>
            <a:ext cx="6332220" cy="398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Tutor: Jamie&amp;Zoey</a:t>
            </a:r>
            <a:r>
              <a:rPr lang="zh-CN" altLang="zh-CN" sz="2000" b="1" dirty="0">
                <a:solidFill>
                  <a:srgbClr val="002060"/>
                </a:solidFill>
                <a:latin typeface="Tahoma" panose="020B0604030504040204" pitchFamily="34" charset="0"/>
                <a:ea typeface="华文楷体" panose="02010600040101010101" charset="-122"/>
                <a:cs typeface="Tahoma" panose="020B0604030504040204" pitchFamily="34" charset="0"/>
              </a:rPr>
              <a:t>王熠吉</a:t>
            </a:r>
          </a:p>
        </p:txBody>
      </p:sp>
      <p:pic>
        <p:nvPicPr>
          <p:cNvPr id="13" name="图片 12" descr="LOGO1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457835"/>
            <a:ext cx="2637155" cy="857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0" y="1295400"/>
            <a:ext cx="4069715" cy="4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25dfe24-72b1-422e-b8cf-5dd24322de0c"/>
  <p:tag name="COMMONDATA" val="eyJoZGlkIjoiNDYyNGE3YTdhNmRiNGM2YTIwYjNmM2UzZTE3Y2ZhM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348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Aharoni</vt:lpstr>
      <vt:lpstr>等线</vt:lpstr>
      <vt:lpstr>宋体</vt:lpstr>
      <vt:lpstr>华文琥珀</vt:lpstr>
      <vt:lpstr>华文楷体</vt:lpstr>
      <vt:lpstr>华文新魏</vt:lpstr>
      <vt:lpstr>Tekton Pro</vt:lpstr>
      <vt:lpstr>思源黑体 CN Light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张 依 宸 Coco  Class 3 Grade 2  英语获奖荣誉</dc:title>
  <dc:creator/>
  <cp:lastModifiedBy>K101</cp:lastModifiedBy>
  <cp:revision>12</cp:revision>
  <dcterms:created xsi:type="dcterms:W3CDTF">2023-05-17T00:21:00Z</dcterms:created>
  <dcterms:modified xsi:type="dcterms:W3CDTF">2023-05-17T23:52:25Z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2021-05-27T08:00:00Z</vt:filetime>
  </property>
  <property fmtid="{D5CDD505-2E9C-101B-9397-08002B2CF9AE}" pid="3" name="Creator">
    <vt:lpwstr>WPS 演示</vt:lpwstr>
  </property>
  <property fmtid="{D5CDD505-2E9C-101B-9397-08002B2CF9AE}" pid="4" name="LastSaved">
    <vt:filetime>2021-05-27T08:00:00Z</vt:filetime>
  </property>
  <property fmtid="{D5CDD505-2E9C-101B-9397-08002B2CF9AE}" pid="5" name="ICV">
    <vt:lpwstr>C81A89E5B2DD4E4F95FAF301FD39C9B4</vt:lpwstr>
  </property>
  <property fmtid="{D5CDD505-2E9C-101B-9397-08002B2CF9AE}" pid="6" name="KSOProductBuildVer">
    <vt:lpwstr>2052-11.1.0.14309</vt:lpwstr>
  </property>
</Properties>
</file>